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5" r:id="rId7"/>
    <p:sldId id="404" r:id="rId8"/>
    <p:sldId id="399" r:id="rId9"/>
    <p:sldId id="401" r:id="rId10"/>
    <p:sldId id="40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up, part 1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366DC5-C92B-9C42-A1E6-B5913AE0984C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42EDF-DBF8-C14B-8824-A583FBC41B18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up, part 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Waste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4366DC5-C92B-9C42-A1E6-B5913AE0984C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B742EDF-DBF8-C14B-8824-A583FBC41B18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7DAE11-49BD-754F-9031-034B060D1DBA}"/>
              </a:ext>
            </a:extLst>
          </p:cNvPr>
          <p:cNvSpPr txBox="1"/>
          <p:nvPr/>
        </p:nvSpPr>
        <p:spPr>
          <a:xfrm>
            <a:off x="7700556" y="238821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Waste</a:t>
            </a:r>
          </a:p>
        </p:txBody>
      </p:sp>
    </p:spTree>
    <p:extLst>
      <p:ext uri="{BB962C8B-B14F-4D97-AF65-F5344CB8AC3E}">
        <p14:creationId xmlns:p14="http://schemas.microsoft.com/office/powerpoint/2010/main" val="298645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2EDA463-E098-9344-8640-0E62229DA9CA}"/>
              </a:ext>
            </a:extLst>
          </p:cNvPr>
          <p:cNvSpPr txBox="1"/>
          <p:nvPr/>
        </p:nvSpPr>
        <p:spPr>
          <a:xfrm>
            <a:off x="7700556" y="2388218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Waste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16105</TotalTime>
  <Words>420</Words>
  <Application>Microsoft Macintosh PowerPoint</Application>
  <PresentationFormat>Widescreen</PresentationFormat>
  <Paragraphs>163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112</cp:revision>
  <cp:lastPrinted>2020-04-16T11:14:22Z</cp:lastPrinted>
  <dcterms:created xsi:type="dcterms:W3CDTF">2020-03-24T11:24:38Z</dcterms:created>
  <dcterms:modified xsi:type="dcterms:W3CDTF">2020-05-11T09:51:09Z</dcterms:modified>
</cp:coreProperties>
</file>

<file path=docProps/thumbnail.jpeg>
</file>